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sldIdLst>
    <p:sldId id="256" r:id="rId3"/>
    <p:sldId id="257" r:id="rId4"/>
    <p:sldId id="259" r:id="rId5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869" y="-125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9768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t>9/25/2015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535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t>9/25/2015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8249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t>9/25/2015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4409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t>9/25/2015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8716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t>9/25/2015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091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884466"/>
          </a:xfrm>
          <a:prstGeom prst="rect">
            <a:avLst/>
          </a:prstGeom>
        </p:spPr>
        <p:txBody>
          <a:bodyPr anchor="ctr"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 smtClean="0"/>
              <a:t> Click to edit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95536" y="1131590"/>
            <a:ext cx="8496944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405880" y="1808261"/>
            <a:ext cx="8496944" cy="2995737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46943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19672" y="0"/>
            <a:ext cx="7524328" cy="884466"/>
          </a:xfrm>
          <a:prstGeom prst="rect">
            <a:avLst/>
          </a:prstGeom>
        </p:spPr>
        <p:txBody>
          <a:bodyPr anchor="ctr"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 smtClean="0"/>
              <a:t> Click to edit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979712" y="987574"/>
            <a:ext cx="6912768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1990056" y="1664245"/>
            <a:ext cx="6912768" cy="2995737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22808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t>9/25/2015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959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t>9/25/2015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133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t>9/25/2015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4311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t>9/25/2015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802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t>9/25/2015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7940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t>9/25/2015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510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2391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36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937D59-5EDB-4C39-B697-625748F703B6}" type="datetimeFigureOut">
              <a:rPr lang="en-US" smtClean="0"/>
              <a:t>9/25/2015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31DC1F-5561-484E-AB46-68C682854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239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free-powerpoint-templates-design.com/free-powerpoint-templates-design" TargetMode="Externa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hlinkClick r:id="rId2"/>
          </p:cNvPr>
          <p:cNvSpPr txBox="1"/>
          <p:nvPr/>
        </p:nvSpPr>
        <p:spPr>
          <a:xfrm>
            <a:off x="0" y="44430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ALLPPT.com _ Free PowerPoint Templates, Diagrams and Charts</a:t>
            </a:r>
            <a:endParaRPr lang="ko-KR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196" y="1203598"/>
            <a:ext cx="1301512" cy="32184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426508" y="3357379"/>
            <a:ext cx="3376756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INSERT </a:t>
            </a:r>
            <a:r>
              <a:rPr kumimoji="0" lang="en-US" altLang="ko-KR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THE </a:t>
            </a:r>
            <a:r>
              <a:rPr kumimoji="0" lang="en-US" altLang="ko-KR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TITLE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OF</a:t>
            </a:r>
            <a:r>
              <a:rPr lang="en-US" altLang="ko-KR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kumimoji="0" lang="en-US" altLang="ko-KR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YOUR PRESENTATION HERE    </a:t>
            </a:r>
            <a:endParaRPr kumimoji="0" lang="en-US" altLang="ko-KR" sz="1100" b="1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1"/>
          <p:cNvSpPr txBox="1">
            <a:spLocks noChangeArrowheads="1"/>
          </p:cNvSpPr>
          <p:nvPr/>
        </p:nvSpPr>
        <p:spPr bwMode="auto">
          <a:xfrm>
            <a:off x="1426508" y="2420011"/>
            <a:ext cx="337675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ko-KR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FREE</a:t>
            </a:r>
          </a:p>
          <a:p>
            <a:pPr algn="ctr"/>
            <a:r>
              <a:rPr lang="en-US" altLang="ko-KR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PPT</a:t>
            </a:r>
            <a:r>
              <a:rPr lang="en-US" altLang="ko-KR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 </a:t>
            </a:r>
            <a:r>
              <a:rPr lang="en-US" altLang="ko-KR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TEMPLATES</a:t>
            </a:r>
            <a:endParaRPr lang="en-US" altLang="ko-KR" sz="2800" b="1" dirty="0" smtClean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ea typeface="맑은 고딕" pitchFamily="50" charset="-127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4478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Free PPT Templates - Widescreen(16:9)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 </a:t>
            </a:r>
          </a:p>
          <a:p>
            <a:pPr>
              <a:buFont typeface="Wingdings" pitchFamily="2" charset="2"/>
              <a:buChar char="ü"/>
            </a:pPr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</a:t>
            </a:r>
          </a:p>
          <a:p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.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05944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Click to add title</a:t>
            </a:r>
            <a:endParaRPr lang="ko-KR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Free PPT Templates - Widescreen(16:9</a:t>
            </a:r>
            <a:r>
              <a:rPr lang="en-US" b="1" dirty="0" smtClean="0"/>
              <a:t>)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 </a:t>
            </a:r>
          </a:p>
          <a:p>
            <a:pPr>
              <a:buFont typeface="Wingdings" pitchFamily="2" charset="2"/>
              <a:buChar char="ü"/>
            </a:pPr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</a:t>
            </a:r>
          </a:p>
          <a:p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.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91076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500</TotalTime>
  <Words>280</Words>
  <Application>Microsoft Office PowerPoint</Application>
  <PresentationFormat>On-screen Show (16:9)</PresentationFormat>
  <Paragraphs>19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Office Theme</vt:lpstr>
      <vt:lpstr>Custom Design</vt:lpstr>
      <vt:lpstr>PowerPoint Presentation</vt:lpstr>
      <vt:lpstr> Click to add title</vt:lpstr>
      <vt:lpstr>Click to add title</vt:lpstr>
    </vt:vector>
  </TitlesOfParts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Registered User</dc:creator>
  <cp:lastModifiedBy>WIN7</cp:lastModifiedBy>
  <cp:revision>22</cp:revision>
  <dcterms:created xsi:type="dcterms:W3CDTF">2014-04-01T16:27:38Z</dcterms:created>
  <dcterms:modified xsi:type="dcterms:W3CDTF">2015-09-25T02:13:06Z</dcterms:modified>
</cp:coreProperties>
</file>